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0"/>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350" r:id="rId36"/>
    <p:sldId id="349" r:id="rId37"/>
    <p:sldId id="348" r:id="rId38"/>
    <p:sldId id="264" r:id="rId39"/>
    <p:sldId id="324" r:id="rId40"/>
    <p:sldId id="347" r:id="rId41"/>
    <p:sldId id="265" r:id="rId42"/>
    <p:sldId id="325" r:id="rId43"/>
    <p:sldId id="266" r:id="rId44"/>
    <p:sldId id="267" r:id="rId45"/>
    <p:sldId id="334" r:id="rId46"/>
    <p:sldId id="344" r:id="rId47"/>
    <p:sldId id="335" r:id="rId48"/>
    <p:sldId id="271" r:id="rId49"/>
    <p:sldId id="268" r:id="rId50"/>
    <p:sldId id="340" r:id="rId51"/>
    <p:sldId id="345" r:id="rId52"/>
    <p:sldId id="341" r:id="rId53"/>
    <p:sldId id="329" r:id="rId54"/>
    <p:sldId id="273" r:id="rId55"/>
    <p:sldId id="342" r:id="rId56"/>
    <p:sldId id="346" r:id="rId57"/>
    <p:sldId id="269" r:id="rId58"/>
    <p:sldId id="275"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350"/>
            <p14:sldId id="349"/>
            <p14:sldId id="348"/>
            <p14:sldId id="264"/>
            <p14:sldId id="324"/>
            <p14:sldId id="347"/>
            <p14:sldId id="265"/>
            <p14:sldId id="325"/>
            <p14:sldId id="266"/>
            <p14:sldId id="267"/>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556" autoAdjust="0"/>
  </p:normalViewPr>
  <p:slideViewPr>
    <p:cSldViewPr snapToGrid="0">
      <p:cViewPr varScale="1">
        <p:scale>
          <a:sx n="60" d="100"/>
          <a:sy n="60" d="100"/>
        </p:scale>
        <p:origin x="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binders (also = # rewrites)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67669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29751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7.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53.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7.xml"/><Relationship Id="rId7"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53.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8.xml"/></Relationships>
</file>

<file path=ppt/slides/_rels/slide2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8.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8.xml"/><Relationship Id="rId9"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7.xml"/><Relationship Id="rId7" Type="http://schemas.openxmlformats.org/officeDocument/2006/relationships/slide" Target="slide3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53.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8.xml"/></Relationships>
</file>

<file path=ppt/slides/_rels/slide4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8.xml"/><Relationship Id="rId4" Type="http://schemas.openxmlformats.org/officeDocument/2006/relationships/slide" Target="slide53.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8.xml"/><Relationship Id="rId4" Type="http://schemas.openxmlformats.org/officeDocument/2006/relationships/slide" Target="slide53.xml"/><Relationship Id="rId9"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7.xml"/><Relationship Id="rId7" Type="http://schemas.openxmlformats.org/officeDocument/2006/relationships/slide" Target="slide3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53.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8.xml"/></Relationships>
</file>

<file path=ppt/slides/_rels/slide5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53.xml"/><Relationship Id="rId4" Type="http://schemas.openxmlformats.org/officeDocument/2006/relationships/slide" Target="slide4.xml"/><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53.xml"/><Relationship Id="rId4" Type="http://schemas.openxmlformats.org/officeDocument/2006/relationships/slide" Target="slide4.xml"/><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7.xml"/><Relationship Id="rId7" Type="http://schemas.openxmlformats.org/officeDocument/2006/relationships/slide" Target="slide3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53.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0" name="Section Zoom 9">
                <a:hlinkClick r:id="rId10"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9"/>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9"/>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29137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645920" cy="1645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a:p>
            <a:pPr algn="ctr"/>
            <a:r>
              <a:rPr lang="en-US" sz="1200" dirty="0"/>
              <a:t>(81 loc definitions)</a:t>
            </a:r>
          </a:p>
          <a:p>
            <a:pPr algn="ctr"/>
            <a:r>
              <a:rPr lang="en-US" sz="1200" dirty="0"/>
              <a:t>(134 loc spec)</a:t>
            </a:r>
          </a:p>
          <a:p>
            <a:pPr algn="ctr"/>
            <a:r>
              <a:rPr lang="en-US" sz="1200" dirty="0"/>
              <a:t>(145 loc proof)</a:t>
            </a:r>
          </a:p>
        </p:txBody>
      </p:sp>
      <p:sp>
        <p:nvSpPr>
          <p:cNvPr id="9" name="Rectangle: Rounded Corners 8">
            <a:extLst>
              <a:ext uri="{FF2B5EF4-FFF2-40B4-BE49-F238E27FC236}">
                <a16:creationId xmlns:a16="http://schemas.microsoft.com/office/drawing/2014/main" id="{CBE4CB38-EED3-46F4-9646-77CB17641AC2}"/>
              </a:ext>
            </a:extLst>
          </p:cNvPr>
          <p:cNvSpPr/>
          <p:nvPr/>
        </p:nvSpPr>
        <p:spPr>
          <a:xfrm>
            <a:off x="2484120" y="1828800"/>
            <a:ext cx="5669280" cy="164592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a:p>
            <a:pPr algn="ctr"/>
            <a:r>
              <a:rPr lang="en-US" sz="1200" dirty="0"/>
              <a:t>(134 loc spec + 145 loc proof)</a:t>
            </a:r>
          </a:p>
        </p:txBody>
      </p:sp>
    </p:spTree>
    <p:extLst>
      <p:ext uri="{BB962C8B-B14F-4D97-AF65-F5344CB8AC3E}">
        <p14:creationId xmlns:p14="http://schemas.microsoft.com/office/powerpoint/2010/main" val="3711861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1371416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644490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128258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40</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40516596"/>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9628092" y="5090055"/>
            <a:ext cx="2563907" cy="930274"/>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dirty="0"/>
              <a:t># binders for:</a:t>
            </a:r>
          </a:p>
          <a:p>
            <a:pPr rtl="0"/>
            <a:r>
              <a:rPr lang="en-US" dirty="0"/>
              <a:t>Curve25519:	90   (x64) or 188 (x32)</a:t>
            </a:r>
            <a:endParaRPr lang="en-US" b="0" dirty="0">
              <a:effectLst/>
            </a:endParaRPr>
          </a:p>
          <a:p>
            <a:pPr rtl="0"/>
            <a:r>
              <a:rPr lang="en-US" dirty="0"/>
              <a:t>P-256: 	150 (x64) or 400 (x32)</a:t>
            </a:r>
            <a:endParaRPr lang="en-US" b="0" dirty="0">
              <a:effectLst/>
            </a:endParaRPr>
          </a:p>
          <a:p>
            <a:r>
              <a:rPr lang="en-US" dirty="0"/>
              <a:t>P-384:	300 (x64) or 916 (x32)</a:t>
            </a:r>
            <a:endParaRPr lang="en-US" sz="1100" dirty="0"/>
          </a:p>
        </p:txBody>
      </p:sp>
    </p:spTree>
    <p:extLst>
      <p:ext uri="{BB962C8B-B14F-4D97-AF65-F5344CB8AC3E}">
        <p14:creationId xmlns:p14="http://schemas.microsoft.com/office/powerpoint/2010/main" val="224221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75406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1187081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lnSpcReduction="10000"/>
          </a:bodyPr>
          <a:lstStyle/>
          <a:p>
            <a:endParaRPr lang="en-US" dirty="0"/>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2689701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2824855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9"/>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9"/>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48</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55931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9"/>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9"/>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53</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512103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9"/>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2329219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80437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9368</TotalTime>
  <Words>4260</Words>
  <Application>Microsoft Office PowerPoint</Application>
  <PresentationFormat>Widescreen</PresentationFormat>
  <Paragraphs>653</Paragraphs>
  <Slides>58</Slides>
  <Notes>41</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Extra Obvious Requirements</vt:lpstr>
      <vt:lpstr>Partial Evaluation and Rewriting: Implementation</vt:lpstr>
      <vt:lpstr>Partial Evaluation and Rewriting: Evaluation</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75</cp:revision>
  <dcterms:created xsi:type="dcterms:W3CDTF">2020-11-09T22:36:26Z</dcterms:created>
  <dcterms:modified xsi:type="dcterms:W3CDTF">2020-11-19T00:50:42Z</dcterms:modified>
</cp:coreProperties>
</file>